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Lato Bold" charset="1" panose="020F0502020204030203"/>
      <p:regular r:id="rId13"/>
    </p:embeddedFont>
    <p:embeddedFont>
      <p:font typeface="League Spartan" charset="1" panose="00000800000000000000"/>
      <p:regular r:id="rId14"/>
    </p:embeddedFont>
    <p:embeddedFont>
      <p:font typeface="Poppins" charset="1" panose="000005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2911769"/>
            <a:ext cx="7218503" cy="1375921"/>
          </a:xfrm>
          <a:prstGeom prst="rect">
            <a:avLst/>
          </a:prstGeom>
        </p:spPr>
        <p:txBody>
          <a:bodyPr anchor="t" rtlCol="false" tIns="0" lIns="0" bIns="0" rIns="0">
            <a:spAutoFit/>
          </a:bodyPr>
          <a:lstStyle/>
          <a:p>
            <a:pPr algn="l">
              <a:lnSpc>
                <a:spcPts val="11265"/>
              </a:lnSpc>
              <a:spcBef>
                <a:spcPct val="0"/>
              </a:spcBef>
            </a:pPr>
            <a:r>
              <a:rPr lang="en-US" sz="8046">
                <a:solidFill>
                  <a:srgbClr val="000000"/>
                </a:solidFill>
                <a:latin typeface="Lato Bold"/>
              </a:rPr>
              <a:t>CLASS</a:t>
            </a:r>
          </a:p>
        </p:txBody>
      </p:sp>
      <p:sp>
        <p:nvSpPr>
          <p:cNvPr name="TextBox 7" id="7"/>
          <p:cNvSpPr txBox="true"/>
          <p:nvPr/>
        </p:nvSpPr>
        <p:spPr>
          <a:xfrm rot="0">
            <a:off x="3648322" y="4106715"/>
            <a:ext cx="10991397" cy="1627688"/>
          </a:xfrm>
          <a:prstGeom prst="rect">
            <a:avLst/>
          </a:prstGeom>
        </p:spPr>
        <p:txBody>
          <a:bodyPr anchor="t" rtlCol="false" tIns="0" lIns="0" bIns="0" rIns="0">
            <a:spAutoFit/>
          </a:bodyPr>
          <a:lstStyle/>
          <a:p>
            <a:pPr algn="l">
              <a:lnSpc>
                <a:spcPts val="13343"/>
              </a:lnSpc>
              <a:spcBef>
                <a:spcPct val="0"/>
              </a:spcBef>
            </a:pPr>
            <a:r>
              <a:rPr lang="en-US" sz="9530">
                <a:solidFill>
                  <a:srgbClr val="593C8F"/>
                </a:solidFill>
                <a:latin typeface="League Spartan"/>
              </a:rPr>
              <a:t>CONNECT</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5962793"/>
            <a:ext cx="6583633" cy="423588"/>
          </a:xfrm>
          <a:prstGeom prst="rect">
            <a:avLst/>
          </a:prstGeom>
        </p:spPr>
        <p:txBody>
          <a:bodyPr anchor="t" rtlCol="false" tIns="0" lIns="0" bIns="0" rIns="0">
            <a:spAutoFit/>
          </a:bodyPr>
          <a:lstStyle/>
          <a:p>
            <a:pPr algn="l">
              <a:lnSpc>
                <a:spcPts val="3379"/>
              </a:lnSpc>
              <a:spcBef>
                <a:spcPct val="0"/>
              </a:spcBef>
            </a:pPr>
            <a:r>
              <a:rPr lang="en-US" sz="2413">
                <a:solidFill>
                  <a:srgbClr val="000000"/>
                </a:solidFill>
                <a:latin typeface="Poppins"/>
              </a:rPr>
              <a:t>Fairuz Muhammad - 2206814324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711240" y="-120968"/>
            <a:ext cx="2466847" cy="10528935"/>
            <a:chOff x="0" y="0"/>
            <a:chExt cx="786130" cy="3355340"/>
          </a:xfrm>
        </p:grpSpPr>
        <p:sp>
          <p:nvSpPr>
            <p:cNvPr name="Freeform 7" id="7"/>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3"/>
              <a:stretch>
                <a:fillRect l="-270013" t="0" r="-270013" b="0"/>
              </a:stretch>
            </a:blipFill>
          </p:spPr>
        </p:sp>
      </p:grpSp>
      <p:grpSp>
        <p:nvGrpSpPr>
          <p:cNvPr name="Group 8" id="8"/>
          <p:cNvGrpSpPr/>
          <p:nvPr/>
        </p:nvGrpSpPr>
        <p:grpSpPr>
          <a:xfrm rot="0">
            <a:off x="10220580" y="-120968"/>
            <a:ext cx="2466847" cy="10528935"/>
            <a:chOff x="0" y="0"/>
            <a:chExt cx="786130" cy="3355340"/>
          </a:xfrm>
        </p:grpSpPr>
        <p:sp>
          <p:nvSpPr>
            <p:cNvPr name="Freeform 9" id="9"/>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4"/>
              <a:stretch>
                <a:fillRect l="-270113" t="0" r="-270113" b="0"/>
              </a:stretch>
            </a:blipFill>
          </p:spPr>
        </p:sp>
      </p:grpSp>
      <p:grpSp>
        <p:nvGrpSpPr>
          <p:cNvPr name="Group 10" id="10"/>
          <p:cNvGrpSpPr/>
          <p:nvPr/>
        </p:nvGrpSpPr>
        <p:grpSpPr>
          <a:xfrm rot="0">
            <a:off x="7706108" y="-120968"/>
            <a:ext cx="2466847" cy="10528935"/>
            <a:chOff x="0" y="0"/>
            <a:chExt cx="786130" cy="3355340"/>
          </a:xfrm>
        </p:grpSpPr>
        <p:sp>
          <p:nvSpPr>
            <p:cNvPr name="Freeform 11" id="11"/>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5"/>
              <a:stretch>
                <a:fillRect l="-270113" t="0" r="-270113" b="0"/>
              </a:stretch>
            </a:blipFill>
          </p:spPr>
        </p:sp>
      </p:grpSp>
      <p:sp>
        <p:nvSpPr>
          <p:cNvPr name="TextBox 12" id="12"/>
          <p:cNvSpPr txBox="true"/>
          <p:nvPr/>
        </p:nvSpPr>
        <p:spPr>
          <a:xfrm rot="0">
            <a:off x="1028720" y="952500"/>
            <a:ext cx="3255770" cy="628046"/>
          </a:xfrm>
          <a:prstGeom prst="rect">
            <a:avLst/>
          </a:prstGeom>
        </p:spPr>
        <p:txBody>
          <a:bodyPr anchor="t" rtlCol="false" tIns="0" lIns="0" bIns="0" rIns="0">
            <a:spAutoFit/>
          </a:bodyPr>
          <a:lstStyle/>
          <a:p>
            <a:pPr algn="l">
              <a:lnSpc>
                <a:spcPts val="5080"/>
              </a:lnSpc>
              <a:spcBef>
                <a:spcPct val="0"/>
              </a:spcBef>
            </a:pPr>
            <a:r>
              <a:rPr lang="en-US" sz="3629">
                <a:solidFill>
                  <a:srgbClr val="000000"/>
                </a:solidFill>
                <a:latin typeface="Lato Bold"/>
              </a:rPr>
              <a:t>OUR </a:t>
            </a:r>
          </a:p>
        </p:txBody>
      </p:sp>
      <p:sp>
        <p:nvSpPr>
          <p:cNvPr name="TextBox 13" id="13"/>
          <p:cNvSpPr txBox="true"/>
          <p:nvPr/>
        </p:nvSpPr>
        <p:spPr>
          <a:xfrm rot="0">
            <a:off x="1028720" y="1494821"/>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rPr>
              <a:t>AGENCY</a:t>
            </a:r>
          </a:p>
        </p:txBody>
      </p:sp>
      <p:sp>
        <p:nvSpPr>
          <p:cNvPr name="AutoShape 14" id="1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TextBox 15" id="15"/>
          <p:cNvSpPr txBox="true"/>
          <p:nvPr/>
        </p:nvSpPr>
        <p:spPr>
          <a:xfrm rot="0">
            <a:off x="1027649" y="3389674"/>
            <a:ext cx="4769516" cy="912158"/>
          </a:xfrm>
          <a:prstGeom prst="rect">
            <a:avLst/>
          </a:prstGeom>
        </p:spPr>
        <p:txBody>
          <a:bodyPr anchor="t" rtlCol="false" tIns="0" lIns="0" bIns="0" rIns="0">
            <a:spAutoFit/>
          </a:bodyPr>
          <a:lstStyle/>
          <a:p>
            <a:pPr algn="l">
              <a:lnSpc>
                <a:spcPts val="2448"/>
              </a:lnSpc>
              <a:spcBef>
                <a:spcPct val="0"/>
              </a:spcBef>
            </a:pPr>
            <a:r>
              <a:rPr lang="en-US" sz="1748">
                <a:solidFill>
                  <a:srgbClr val="000000"/>
                </a:solidFill>
                <a:latin typeface="Poppins"/>
              </a:rPr>
              <a:t>Lorem ipsum dolor sit amet, consectetur adipiscing elit, sed do eiusmod tempor incididunt ut labore et dolore </a:t>
            </a:r>
          </a:p>
        </p:txBody>
      </p:sp>
      <p:sp>
        <p:nvSpPr>
          <p:cNvPr name="AutoShape 16" id="16"/>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TextBox 17" id="17"/>
          <p:cNvSpPr txBox="true"/>
          <p:nvPr/>
        </p:nvSpPr>
        <p:spPr>
          <a:xfrm rot="0">
            <a:off x="1027649" y="4911431"/>
            <a:ext cx="4769516" cy="912158"/>
          </a:xfrm>
          <a:prstGeom prst="rect">
            <a:avLst/>
          </a:prstGeom>
        </p:spPr>
        <p:txBody>
          <a:bodyPr anchor="t" rtlCol="false" tIns="0" lIns="0" bIns="0" rIns="0">
            <a:spAutoFit/>
          </a:bodyPr>
          <a:lstStyle/>
          <a:p>
            <a:pPr algn="l">
              <a:lnSpc>
                <a:spcPts val="2448"/>
              </a:lnSpc>
              <a:spcBef>
                <a:spcPct val="0"/>
              </a:spcBef>
            </a:pPr>
            <a:r>
              <a:rPr lang="en-US" sz="1748">
                <a:solidFill>
                  <a:srgbClr val="000000"/>
                </a:solidFill>
                <a:latin typeface="Poppins"/>
              </a:rPr>
              <a:t>Lorem ipsum dolor sit amet, consectetur adipiscing elit, sed do eiusmod tempor incididunt ut labore et dolore </a:t>
            </a:r>
          </a:p>
        </p:txBody>
      </p:sp>
      <p:sp>
        <p:nvSpPr>
          <p:cNvPr name="TextBox 18" id="18"/>
          <p:cNvSpPr txBox="true"/>
          <p:nvPr/>
        </p:nvSpPr>
        <p:spPr>
          <a:xfrm rot="0">
            <a:off x="1027649" y="6433189"/>
            <a:ext cx="4769516" cy="912158"/>
          </a:xfrm>
          <a:prstGeom prst="rect">
            <a:avLst/>
          </a:prstGeom>
        </p:spPr>
        <p:txBody>
          <a:bodyPr anchor="t" rtlCol="false" tIns="0" lIns="0" bIns="0" rIns="0">
            <a:spAutoFit/>
          </a:bodyPr>
          <a:lstStyle/>
          <a:p>
            <a:pPr algn="l">
              <a:lnSpc>
                <a:spcPts val="2448"/>
              </a:lnSpc>
              <a:spcBef>
                <a:spcPct val="0"/>
              </a:spcBef>
            </a:pPr>
            <a:r>
              <a:rPr lang="en-US" sz="1748">
                <a:solidFill>
                  <a:srgbClr val="000000"/>
                </a:solidFill>
                <a:latin typeface="Poppins"/>
              </a:rPr>
              <a:t>Lorem ipsum dolor sit amet, consectetur adipiscing elit, sed do eiusmod tempor incididunt ut labore et dolore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20" y="1513871"/>
            <a:ext cx="6417963" cy="738238"/>
          </a:xfrm>
          <a:prstGeom prst="rect">
            <a:avLst/>
          </a:prstGeom>
        </p:spPr>
        <p:txBody>
          <a:bodyPr anchor="t" rtlCol="false" tIns="0" lIns="0" bIns="0" rIns="0">
            <a:spAutoFit/>
          </a:bodyPr>
          <a:lstStyle/>
          <a:p>
            <a:pPr algn="l">
              <a:lnSpc>
                <a:spcPts val="6018"/>
              </a:lnSpc>
              <a:spcBef>
                <a:spcPct val="0"/>
              </a:spcBef>
            </a:pPr>
            <a:r>
              <a:rPr lang="en-US" sz="4298">
                <a:solidFill>
                  <a:srgbClr val="FFFFFF"/>
                </a:solidFill>
                <a:latin typeface="League Spartan"/>
              </a:rPr>
              <a:t>INTRODUCTION</a:t>
            </a:r>
          </a:p>
        </p:txBody>
      </p:sp>
      <p:sp>
        <p:nvSpPr>
          <p:cNvPr name="AutoShape 6" id="6"/>
          <p:cNvSpPr/>
          <p:nvPr/>
        </p:nvSpPr>
        <p:spPr>
          <a:xfrm flipV="true">
            <a:off x="1029792" y="2233059"/>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8583333" y="1209088"/>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0" t="-22698" r="0" b="-22698"/>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1028700" y="2728873"/>
            <a:ext cx="5763082" cy="4244977"/>
          </a:xfrm>
          <a:prstGeom prst="rect">
            <a:avLst/>
          </a:prstGeom>
        </p:spPr>
        <p:txBody>
          <a:bodyPr anchor="t" rtlCol="false" tIns="0" lIns="0" bIns="0" rIns="0">
            <a:spAutoFit/>
          </a:bodyPr>
          <a:lstStyle/>
          <a:p>
            <a:pPr algn="l">
              <a:lnSpc>
                <a:spcPts val="2448"/>
              </a:lnSpc>
              <a:spcBef>
                <a:spcPct val="0"/>
              </a:spcBef>
            </a:pPr>
            <a:r>
              <a:rPr lang="en-US" sz="1748">
                <a:solidFill>
                  <a:srgbClr val="FFFFFF"/>
                </a:solidFill>
                <a:latin typeface="Poppins"/>
              </a:rPr>
              <a:t>ClassConnect adalah sebuah aplikasi mobile yang dirancang untuk memfasilitasi interaksi antara guru dan siswa dalam lingkungan pendidikan. Aplikasi ini menyediakan platform di mana guru dapat membuat dan mengelola kelas, memberikan tugas, dan menilai pekerjaan siswa. Di sisi lain, siswa dapat bergabung dengan kelas, mengumpulkan tugas, dan melihat nilai serta umpan balik dari guru. Meskipun fitur-fiturnya lebih sederhana dibandingkan dengan aplikasi pembelajaran online yang lebih besar, ClassConnect tetap menawarkan fungsi dasar yang penting untuk mendukung proses pembelajaran secara efektif dan efisien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252363"/>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rPr>
              <a:t>UML</a:t>
            </a:r>
          </a:p>
        </p:txBody>
      </p:sp>
      <p:sp>
        <p:nvSpPr>
          <p:cNvPr name="AutoShape 4" id="4"/>
          <p:cNvSpPr/>
          <p:nvPr/>
        </p:nvSpPr>
        <p:spPr>
          <a:xfrm flipV="true">
            <a:off x="1029771" y="990600"/>
            <a:ext cx="3254698"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5201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9771" y="1331031"/>
            <a:ext cx="15354825" cy="7927269"/>
          </a:xfrm>
          <a:custGeom>
            <a:avLst/>
            <a:gdLst/>
            <a:ahLst/>
            <a:cxnLst/>
            <a:rect r="r" b="b" t="t" l="l"/>
            <a:pathLst>
              <a:path h="7927269" w="15354825">
                <a:moveTo>
                  <a:pt x="0" y="0"/>
                </a:moveTo>
                <a:lnTo>
                  <a:pt x="15354826" y="0"/>
                </a:lnTo>
                <a:lnTo>
                  <a:pt x="15354826" y="7927269"/>
                </a:lnTo>
                <a:lnTo>
                  <a:pt x="0" y="7927269"/>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4186537" y="393362"/>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rPr>
              <a:t>ERD</a:t>
            </a:r>
          </a:p>
        </p:txBody>
      </p:sp>
      <p:sp>
        <p:nvSpPr>
          <p:cNvPr name="AutoShape 4" id="4"/>
          <p:cNvSpPr/>
          <p:nvPr/>
        </p:nvSpPr>
        <p:spPr>
          <a:xfrm>
            <a:off x="4187609" y="1150650"/>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189304" y="8617964"/>
            <a:ext cx="2087283" cy="521821"/>
          </a:xfrm>
          <a:custGeom>
            <a:avLst/>
            <a:gdLst/>
            <a:ahLst/>
            <a:cxnLst/>
            <a:rect r="r" b="b" t="t" l="l"/>
            <a:pathLst>
              <a:path h="521821" w="2087283">
                <a:moveTo>
                  <a:pt x="0" y="0"/>
                </a:moveTo>
                <a:lnTo>
                  <a:pt x="2087283" y="0"/>
                </a:lnTo>
                <a:lnTo>
                  <a:pt x="2087283"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055110" y="1384053"/>
            <a:ext cx="9272238" cy="8542050"/>
          </a:xfrm>
          <a:custGeom>
            <a:avLst/>
            <a:gdLst/>
            <a:ahLst/>
            <a:cxnLst/>
            <a:rect r="r" b="b" t="t" l="l"/>
            <a:pathLst>
              <a:path h="8542050" w="9272238">
                <a:moveTo>
                  <a:pt x="0" y="0"/>
                </a:moveTo>
                <a:lnTo>
                  <a:pt x="9272238" y="0"/>
                </a:lnTo>
                <a:lnTo>
                  <a:pt x="9272238" y="8542050"/>
                </a:lnTo>
                <a:lnTo>
                  <a:pt x="0" y="8542050"/>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252363"/>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rPr>
              <a:t>FLOWCHART</a:t>
            </a:r>
          </a:p>
        </p:txBody>
      </p:sp>
      <p:sp>
        <p:nvSpPr>
          <p:cNvPr name="AutoShape 4" id="4"/>
          <p:cNvSpPr/>
          <p:nvPr/>
        </p:nvSpPr>
        <p:spPr>
          <a:xfrm flipV="true">
            <a:off x="1029771" y="990600"/>
            <a:ext cx="3254698"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5201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790741" y="854882"/>
            <a:ext cx="9904999" cy="8577237"/>
          </a:xfrm>
          <a:custGeom>
            <a:avLst/>
            <a:gdLst/>
            <a:ahLst/>
            <a:cxnLst/>
            <a:rect r="r" b="b" t="t" l="l"/>
            <a:pathLst>
              <a:path h="8577237" w="9904999">
                <a:moveTo>
                  <a:pt x="0" y="0"/>
                </a:moveTo>
                <a:lnTo>
                  <a:pt x="9904999" y="0"/>
                </a:lnTo>
                <a:lnTo>
                  <a:pt x="9904999" y="8577236"/>
                </a:lnTo>
                <a:lnTo>
                  <a:pt x="0" y="8577236"/>
                </a:lnTo>
                <a:lnTo>
                  <a:pt x="0" y="0"/>
                </a:lnTo>
                <a:close/>
              </a:path>
            </a:pathLst>
          </a:custGeom>
          <a:blipFill>
            <a:blip r:embed="rId3"/>
            <a:stretch>
              <a:fillRect l="0" t="-811" r="0" b="-811"/>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grpSp>
        <p:nvGrpSpPr>
          <p:cNvPr name="Group 3" id="3"/>
          <p:cNvGrpSpPr/>
          <p:nvPr/>
        </p:nvGrpSpPr>
        <p:grpSpPr>
          <a:xfrm rot="0">
            <a:off x="0" y="5143500"/>
            <a:ext cx="18288000" cy="5143500"/>
            <a:chOff x="0" y="0"/>
            <a:chExt cx="4816593" cy="1354667"/>
          </a:xfrm>
        </p:grpSpPr>
        <p:sp>
          <p:nvSpPr>
            <p:cNvPr name="Freeform 4" id="4"/>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FFFFFF">
                <a:alpha val="90980"/>
              </a:srgbClr>
            </a:solidFill>
          </p:spPr>
        </p:sp>
        <p:sp>
          <p:nvSpPr>
            <p:cNvPr name="TextBox 5" id="5"/>
            <p:cNvSpPr txBox="true"/>
            <p:nvPr/>
          </p:nvSpPr>
          <p:spPr>
            <a:xfrm>
              <a:off x="0" y="-47625"/>
              <a:ext cx="4816593" cy="14022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72171" y="5641711"/>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rPr>
              <a:t>THANK YOU</a:t>
            </a:r>
          </a:p>
        </p:txBody>
      </p:sp>
      <p:sp>
        <p:nvSpPr>
          <p:cNvPr name="AutoShape 7" id="7"/>
          <p:cNvSpPr/>
          <p:nvPr/>
        </p:nvSpPr>
        <p:spPr>
          <a:xfrm>
            <a:off x="5897880" y="6921616"/>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DAGHv1dPdUg</dc:identifier>
  <dcterms:modified xsi:type="dcterms:W3CDTF">2011-08-01T06:04:30Z</dcterms:modified>
  <cp:revision>1</cp:revision>
  <dc:title>ClassConnect_PPT</dc:title>
</cp:coreProperties>
</file>